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Proxima Nova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ProximaNova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c77489dad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c77489dad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4c2c17a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24c2c17a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c77489da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c77489da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ourselves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c77489da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c77489da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ourselves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24c2c17a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24c2c17a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c77489dad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c77489dad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ourselves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24c2c17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24c2c17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24c2c17a1_0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24c2c17a1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ourselves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24c2c17a1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24c2c17a1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Own implementation, show outputs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Using library function because it’s much faster (c vs python)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24c2c17a1_0_1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24c2c17a1_0_1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4452881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4452881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24c2c17a1_0_1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24c2c17a1_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Alpha blending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7ad8f86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7ad8f86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24c2c17a1_0_1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24c2c17a1_0_1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Alpha blending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c77489da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c77489da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24c2c17a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24c2c17a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24c2c17a1_0_1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24c2c17a1_0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Describe how each of these fail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Face detection: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recognizes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something else as a face, unable to find a face at all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Homography: not enough keypoints found, not enough matches found (either after bounding box pruning or after ransac), homography not computable even after all this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GrabCut: classifies a lot of the background as foreground which overwrites the other person, leaves some artifacts which are clearly visible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Color correction depends on clip_limit. Any fixed value will not work for all images and lighting conditions. Solution: create a metric and run with different parameters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24c2c17a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24c2c17a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24c2c17a1_0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24c2c17a1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24c2c17a1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24c2c17a1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24c2c17a1_0_1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24c2c17a1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Around yoogottam’s 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happened because grabcut considered the differently coloured sky to be a part of foreground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c4d1b5d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c4d1b5d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friends put same teams/zoom background but want a picture together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24c2c17a1_0_1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24c2c17a1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Right face looks unnatural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c7ad8f8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c7ad8f8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24c2c17a1_0_1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24c2c17a1_0_1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2x speedup parallelized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Color correction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Face and body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 Time taken is much more because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Naive implementation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Everything in python whereas opencv in C/C++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24c2c17a1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24c2c17a1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c4452881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c4452881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24c2c17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24c2c17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c4d1b5dbf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c4d1b5dbf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The authors of the paper made an assumption that there would be only one face in the input to get a reasonable output.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Provided assumptions are met, and implementation is correct, the results of the method described are quite convincing.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While more reliable techniques than the ones used in FriendBlend exist, they often sacrifice computational efficiency. Given the use of the algorithm in a mobile application, it is justified to use these less reliable techniques.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24c2c17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24c2c17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24c2c17a1_0_1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24c2c17a1_0_1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24c2c17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24c2c17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77489dad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c77489dad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project-appy-fizz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fevdoplwjqh1angV6sk0DBXCUP-lNnYC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1.jpg"/><Relationship Id="rId5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1905.00641v2" TargetMode="External"/><Relationship Id="rId4" Type="http://schemas.openxmlformats.org/officeDocument/2006/relationships/hyperlink" Target="https://github.com/deepinsight/insightface/tree/master/detection/RetinaFace" TargetMode="External"/><Relationship Id="rId5" Type="http://schemas.openxmlformats.org/officeDocument/2006/relationships/hyperlink" Target="https://arxiv.org/abs/2005.10821v1" TargetMode="External"/><Relationship Id="rId6" Type="http://schemas.openxmlformats.org/officeDocument/2006/relationships/hyperlink" Target="https://github.com/NVIDIA/semantic-segmentation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8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APPY FIZZ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en-GB" sz="1400"/>
              <a:t>Ahish Deshpande            (AD)  (2018102022, ECE)</a:t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en-GB" sz="1400"/>
              <a:t>Pranav Kirsur                    (PK)   (2018101070, CSE)</a:t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en-GB" sz="1400"/>
              <a:t>Pranav Tadimeti               (PT)   (2018101055, CSE)</a:t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en-GB" sz="1400"/>
              <a:t>Yoogottam Khandelwal  (YK)  (2018101019, CSE)</a:t>
            </a:r>
            <a:endParaRPr b="0" sz="1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457254"/>
            <a:ext cx="7688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Friend Blend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Mentor TA: </a:t>
            </a: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Adhithya Arun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8" name="Google Shape;88;p13"/>
          <p:cNvSpPr txBox="1"/>
          <p:nvPr/>
        </p:nvSpPr>
        <p:spPr>
          <a:xfrm>
            <a:off x="729450" y="4392350"/>
            <a:ext cx="7688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Repo URL: </a:t>
            </a:r>
            <a:r>
              <a:rPr lang="en-GB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https://github.com/Digital-Image-Processing-IIITH/project-appy-fizz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700" y="0"/>
            <a:ext cx="4276301" cy="514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2762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1066550" y="57150"/>
            <a:ext cx="21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Input Image</a:t>
            </a:r>
            <a:endParaRPr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934250" y="57150"/>
            <a:ext cx="21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Output</a:t>
            </a:r>
            <a:r>
              <a:rPr lang="en-GB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Image</a:t>
            </a:r>
            <a:endParaRPr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2: Face and Body Detection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 Detection</a:t>
            </a:r>
            <a:endParaRPr/>
          </a:p>
        </p:txBody>
      </p:sp>
      <p:sp>
        <p:nvSpPr>
          <p:cNvPr id="155" name="Google Shape;155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730000" y="1779825"/>
            <a:ext cx="3300900" cy="20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Haar Cascade</a:t>
            </a:r>
            <a:endParaRPr/>
          </a:p>
        </p:txBody>
      </p:sp>
      <p:pic>
        <p:nvPicPr>
          <p:cNvPr id="157" name="Google Shape;157;p24" title="face-detec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425" y="909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Body Bounding Box</a:t>
            </a:r>
            <a:endParaRPr/>
          </a:p>
        </p:txBody>
      </p:sp>
      <p:sp>
        <p:nvSpPr>
          <p:cNvPr id="163" name="Google Shape;163;p25"/>
          <p:cNvSpPr txBox="1"/>
          <p:nvPr>
            <p:ph idx="1" type="subTitle"/>
          </p:nvPr>
        </p:nvSpPr>
        <p:spPr>
          <a:xfrm>
            <a:off x="730000" y="1741725"/>
            <a:ext cx="33009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inferred from </a:t>
            </a:r>
            <a:r>
              <a:rPr lang="en-GB"/>
              <a:t>face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0" l="0" r="48501" t="45070"/>
          <a:stretch/>
        </p:blipFill>
        <p:spPr>
          <a:xfrm>
            <a:off x="5563400" y="685925"/>
            <a:ext cx="2652025" cy="37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899" y="2717750"/>
            <a:ext cx="2440801" cy="15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3: Homography Estimation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Keypoint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Matching</a:t>
            </a:r>
            <a:endParaRPr/>
          </a:p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730000" y="1779825"/>
            <a:ext cx="3300900" cy="3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We use ORB features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Keypoint filtering based on bounding boxes and distance in the image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Keypoint matching based on Hamming distance</a:t>
            </a:r>
            <a:endParaRPr sz="14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975" y="968988"/>
            <a:ext cx="4808299" cy="320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4: Image Blending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730000" y="6328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Alpha Blending</a:t>
            </a:r>
            <a:endParaRPr/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730000" y="1246425"/>
            <a:ext cx="3300900" cy="20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Adopted when subjects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far apart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17086" r="17093" t="0"/>
          <a:stretch/>
        </p:blipFill>
        <p:spPr>
          <a:xfrm>
            <a:off x="5337125" y="556650"/>
            <a:ext cx="3432276" cy="10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150" y="2386706"/>
            <a:ext cx="1978249" cy="263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600" y="2386725"/>
            <a:ext cx="1978250" cy="26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2175" y="1584900"/>
            <a:ext cx="2579650" cy="34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730000" y="6328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</a:t>
            </a:r>
            <a:endParaRPr/>
          </a:p>
        </p:txBody>
      </p:sp>
      <p:sp>
        <p:nvSpPr>
          <p:cNvPr id="198" name="Google Shape;198;p30"/>
          <p:cNvSpPr txBox="1"/>
          <p:nvPr>
            <p:ph idx="1" type="subTitle"/>
          </p:nvPr>
        </p:nvSpPr>
        <p:spPr>
          <a:xfrm>
            <a:off x="730000" y="1272375"/>
            <a:ext cx="3300900" cy="19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when subjects are very close to each other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45932" r="13775" t="33853"/>
          <a:stretch/>
        </p:blipFill>
        <p:spPr>
          <a:xfrm>
            <a:off x="5438888" y="188775"/>
            <a:ext cx="2543224" cy="31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50" y="1947225"/>
            <a:ext cx="3926251" cy="294470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4845550" y="3508325"/>
            <a:ext cx="37299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Initial mask for GrabCut constructed from bounding boxes.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Face labelled as definite foreground.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Area below face labelled as probable foreground.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Description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1545" l="0" r="0" t="0"/>
          <a:stretch/>
        </p:blipFill>
        <p:spPr>
          <a:xfrm>
            <a:off x="5356600" y="187100"/>
            <a:ext cx="3629025" cy="476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00" y="1127600"/>
            <a:ext cx="2166226" cy="28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9812" y="1127609"/>
            <a:ext cx="2166226" cy="2888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575" y="633068"/>
            <a:ext cx="2584899" cy="193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550" y="606825"/>
            <a:ext cx="2654898" cy="19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75" y="1728556"/>
            <a:ext cx="2654898" cy="199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4550" y="2999917"/>
            <a:ext cx="2654899" cy="19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7">
            <a:alphaModFix/>
          </a:blip>
          <a:srcRect b="0" l="0" r="0" t="4415"/>
          <a:stretch/>
        </p:blipFill>
        <p:spPr>
          <a:xfrm>
            <a:off x="6214575" y="2999925"/>
            <a:ext cx="2654901" cy="199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00" y="311275"/>
            <a:ext cx="3282025" cy="22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00" y="2664042"/>
            <a:ext cx="3282025" cy="233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973" y="983925"/>
            <a:ext cx="5227225" cy="35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76" y="175351"/>
            <a:ext cx="3104600" cy="23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75" y="2686513"/>
            <a:ext cx="3104600" cy="232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125" y="811625"/>
            <a:ext cx="4700650" cy="35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not perfect!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729450" y="1358425"/>
            <a:ext cx="7688700" cy="29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Face detection is not always perfect. Possible solutions: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 Swap haarcascade with current SOTA,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RetinaFace: Single-stage Dense Face Localisation in the Wild</a:t>
            </a:r>
            <a:r>
              <a:rPr lang="en-GB" sz="1400"/>
              <a:t>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[code]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Homography is not always computable or incorrect. Possible solutions: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Using optical flow for matching the perspective in both images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GrabCut doesn’t work perfectly. Possible solutions: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Swap GrabCut with </a:t>
            </a:r>
            <a:r>
              <a:rPr lang="en-GB" sz="1400"/>
              <a:t>current </a:t>
            </a:r>
            <a:r>
              <a:rPr lang="en-GB" sz="1400"/>
              <a:t>SOTA</a:t>
            </a:r>
            <a:r>
              <a:rPr lang="en-GB" sz="1400"/>
              <a:t>, </a:t>
            </a:r>
            <a:r>
              <a:rPr lang="en-GB" sz="1400" u="sng">
                <a:solidFill>
                  <a:schemeClr val="hlink"/>
                </a:solidFill>
                <a:hlinkClick r:id="rId5"/>
              </a:rPr>
              <a:t>[Hierarchical Multi-Scale Attention for Semantic Segmentation]</a:t>
            </a:r>
            <a:r>
              <a:rPr lang="en-GB" sz="1400"/>
              <a:t> </a:t>
            </a:r>
            <a:r>
              <a:rPr lang="en-GB" sz="1400" u="sng">
                <a:solidFill>
                  <a:schemeClr val="hlink"/>
                </a:solidFill>
                <a:hlinkClick r:id="rId6"/>
              </a:rPr>
              <a:t>[code]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Calculate more accurate mask by having minimal user input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Sometimes Color Correction gives a makeup-ish feel to the face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Only works with 2 images, with a single face in each of them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 detection failing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4305" l="0" r="0" t="5433"/>
          <a:stretch/>
        </p:blipFill>
        <p:spPr>
          <a:xfrm>
            <a:off x="1387475" y="1424650"/>
            <a:ext cx="6369026" cy="33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Incorrect Homography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50" y="1632700"/>
            <a:ext cx="5046201" cy="26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526" y="1632700"/>
            <a:ext cx="3503075" cy="2623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 leaves artifacts</a:t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 rotWithShape="1">
          <a:blip r:embed="rId3">
            <a:alphaModFix/>
          </a:blip>
          <a:srcRect b="0" l="5401" r="0" t="9074"/>
          <a:stretch/>
        </p:blipFill>
        <p:spPr>
          <a:xfrm>
            <a:off x="1398688" y="1479762"/>
            <a:ext cx="6350224" cy="3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/>
          <p:nvPr/>
        </p:nvSpPr>
        <p:spPr>
          <a:xfrm>
            <a:off x="1735500" y="2095300"/>
            <a:ext cx="1552500" cy="1552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1208525" y="2571750"/>
            <a:ext cx="879000" cy="262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7650" y="636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Description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652300" y="1268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Two friends don’t want to take a selfie, maybe because of camera resolution.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Want to have a picture together, nobody around to take it.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Two people visit the same place at different times but want to have a picture together at that place.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723" y="2590525"/>
            <a:ext cx="2996545" cy="22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450" y="2571750"/>
            <a:ext cx="3048986" cy="22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Correction in presence of extra light</a:t>
            </a:r>
            <a:endParaRPr/>
          </a:p>
        </p:txBody>
      </p:sp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 b="1900" l="0" r="0" t="46867"/>
          <a:stretch/>
        </p:blipFill>
        <p:spPr>
          <a:xfrm>
            <a:off x="2047900" y="1434000"/>
            <a:ext cx="5051799" cy="34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works!</a:t>
            </a:r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729450" y="1376400"/>
            <a:ext cx="7688700" cy="29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 most of the cases the results are very realistic.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We mostly stuck to the paper’s details and parameters but we deviated from it in a few cases to get better results.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Added a small margin to face bounding box mask in GrabCut, to ensure hair is not cut off.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Connected components on mask with face center as seed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We achieved 2x speedup by parallelizing the independent steps in the pipeline.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Although we implemented GrabCut, it took about 60x more time (4s -&gt; 4m) so we ended up using library cv.grabCut instead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 result improvement</a:t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0" y="1537775"/>
            <a:ext cx="4360851" cy="32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826" y="1536575"/>
            <a:ext cx="4364073" cy="327305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/>
          <p:nvPr/>
        </p:nvSpPr>
        <p:spPr>
          <a:xfrm>
            <a:off x="1430025" y="2873175"/>
            <a:ext cx="824100" cy="824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5"/>
          <p:cNvSpPr/>
          <p:nvPr/>
        </p:nvSpPr>
        <p:spPr>
          <a:xfrm>
            <a:off x="5908725" y="2873175"/>
            <a:ext cx="824100" cy="8241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</a:t>
            </a:r>
            <a:endParaRPr/>
          </a:p>
        </p:txBody>
      </p:sp>
      <p:sp>
        <p:nvSpPr>
          <p:cNvPr id="305" name="Google Shape;305;p46"/>
          <p:cNvSpPr txBox="1"/>
          <p:nvPr>
            <p:ph idx="2" type="body"/>
          </p:nvPr>
        </p:nvSpPr>
        <p:spPr>
          <a:xfrm>
            <a:off x="4876400" y="895425"/>
            <a:ext cx="4122300" cy="3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Color correction: </a:t>
            </a:r>
            <a:r>
              <a:rPr b="1"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Face and Body detection: </a:t>
            </a:r>
            <a:r>
              <a:rPr b="1"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PT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Keypoint matching and Homography: </a:t>
            </a:r>
            <a:r>
              <a:rPr b="1"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YK, PK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Blending: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lphaLcPeriod"/>
            </a:pPr>
            <a:r>
              <a:rPr lang="en-GB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Alpha Blending: </a:t>
            </a:r>
            <a:r>
              <a:rPr b="1" lang="en-GB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lphaLcPeriod"/>
            </a:pPr>
            <a:r>
              <a:rPr lang="en-GB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GrabCut: </a:t>
            </a:r>
            <a:r>
              <a:rPr b="1" lang="en-GB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AD, PK, PT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lphaLcPeriod"/>
            </a:pPr>
            <a:r>
              <a:rPr lang="en-GB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GrabCut result improvement: </a:t>
            </a:r>
            <a:r>
              <a:rPr b="1" lang="en-GB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YK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Cropping: </a:t>
            </a:r>
            <a:r>
              <a:rPr b="1"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PT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Runtime Optimization: </a:t>
            </a:r>
            <a:r>
              <a:rPr b="1"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YK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Limitations and Analysis: </a:t>
            </a:r>
            <a:r>
              <a:rPr b="1"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ALL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Project Presentation: </a:t>
            </a:r>
            <a:r>
              <a:rPr b="1" lang="en-GB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ALL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730000" y="2734100"/>
            <a:ext cx="3000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Ahish Deshpande            (AD)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Pranav Kirsur                    (PK)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Pranav Tadimeti               (PT)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Yoogottam Khandelwal  (YK)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Paper 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Paper Introduction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824825" y="1672900"/>
            <a:ext cx="2972700" cy="24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Given two input images, our goal is to create a third image with both Person A and Person B in the photo together.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FriendBlend algorithm mainly relies on segmentation and registration techniques for extraction and merging images.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350" y="1469275"/>
            <a:ext cx="4963000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Pipeline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</a:t>
            </a:r>
            <a:endParaRPr b="0"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187" y="1317300"/>
            <a:ext cx="4147627" cy="35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1: Color Correction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3175" y="1318650"/>
            <a:ext cx="3771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Contrast Limited Adaptive Histogram Equalization </a:t>
            </a:r>
            <a:endParaRPr/>
          </a:p>
        </p:txBody>
      </p:sp>
      <p:sp>
        <p:nvSpPr>
          <p:cNvPr id="135" name="Google Shape;135;p21"/>
          <p:cNvSpPr txBox="1"/>
          <p:nvPr>
            <p:ph idx="2" type="body"/>
          </p:nvPr>
        </p:nvSpPr>
        <p:spPr>
          <a:xfrm>
            <a:off x="5174225" y="1085850"/>
            <a:ext cx="33744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Proxima Nova"/>
              <a:buAutoNum type="arabicPeriod"/>
            </a:pPr>
            <a:r>
              <a:rPr lang="en-GB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It is crucial to make sure that the lighting from the two input images are approximately the same before the blending process to make the final  image look realistic</a:t>
            </a:r>
            <a:endParaRPr sz="16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Proxima Nova"/>
              <a:buAutoNum type="arabicPeriod"/>
            </a:pPr>
            <a:r>
              <a:rPr lang="en-GB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especially important as the colors in the image affect the homography output</a:t>
            </a:r>
            <a:endParaRPr sz="16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